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4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2952750"/>
            <a:ext cx="56197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359271"/>
            <a:ext cx="3086100" cy="205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583" y="5661248"/>
            <a:ext cx="10496550" cy="45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99093" y="283696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19212"/>
            <a:ext cx="116681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60848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29333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86916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07707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486916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7508" y="5517232"/>
            <a:ext cx="21242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7917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80072"/>
            <a:ext cx="6480720" cy="2569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3150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424847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933381"/>
            <a:ext cx="8280920" cy="108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958" r="-94"/>
          <a:stretch/>
        </p:blipFill>
        <p:spPr>
          <a:xfrm>
            <a:off x="191344" y="1340768"/>
            <a:ext cx="11593288" cy="34945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4077072"/>
            <a:ext cx="24955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80010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39765"/>
            <a:ext cx="11029950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3935684"/>
            <a:ext cx="2628900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4152" y="1508422"/>
            <a:ext cx="1080120" cy="984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589" y="3339765"/>
            <a:ext cx="11305256" cy="3525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6606" y="4882458"/>
            <a:ext cx="340042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54006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16832"/>
            <a:ext cx="55446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553439"/>
            <a:ext cx="55446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305793"/>
            <a:ext cx="55446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988699"/>
            <a:ext cx="55446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741053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7467" y="4741053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430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50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196752"/>
            <a:ext cx="9029700" cy="4312890"/>
            <a:chOff x="312689" y="1340768"/>
            <a:chExt cx="9029700" cy="43128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6191250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2689" y="3501008"/>
              <a:ext cx="9029700" cy="2152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38150" y="1916832"/>
            <a:ext cx="566596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8150" y="2727060"/>
            <a:ext cx="65300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8150" y="3305794"/>
            <a:ext cx="65300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8150" y="4000275"/>
            <a:ext cx="65300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38150" y="4555859"/>
            <a:ext cx="9007030" cy="884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52936"/>
            <a:ext cx="8210550" cy="1190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5502" y="1844824"/>
            <a:ext cx="20288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75628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916832"/>
            <a:ext cx="61206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576589"/>
            <a:ext cx="61206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317369"/>
            <a:ext cx="61206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896103"/>
            <a:ext cx="61206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4613732"/>
            <a:ext cx="7704856" cy="1169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9700"/>
            <a:ext cx="116014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506" y="4067175"/>
            <a:ext cx="7258050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606" y="1106875"/>
            <a:ext cx="94678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93006"/>
            <a:ext cx="1047750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060848"/>
            <a:ext cx="892781" cy="409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8917" y="3441179"/>
            <a:ext cx="2736304" cy="450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0350" y="4793006"/>
            <a:ext cx="720080" cy="436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1" y="5459025"/>
            <a:ext cx="8169821" cy="527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79" y="6145053"/>
            <a:ext cx="7200801" cy="527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966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699346"/>
            <a:ext cx="7704856" cy="2465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870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76350"/>
            <a:ext cx="11668125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29838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28146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433095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822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300"/>
            <a:ext cx="115252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6242028"/>
            <a:ext cx="144016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91059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23900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069305"/>
            <a:ext cx="2552700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1546" y="5463112"/>
            <a:ext cx="4543425" cy="1047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1916832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2495566"/>
            <a:ext cx="67687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085875"/>
            <a:ext cx="4536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3595161"/>
            <a:ext cx="4536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4185470"/>
            <a:ext cx="3816424" cy="2051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39816" y="5499064"/>
            <a:ext cx="4752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9816" y="6147246"/>
            <a:ext cx="4752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63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562975" cy="5029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420888"/>
            <a:ext cx="3876675" cy="2695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2024844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2636912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3233624"/>
            <a:ext cx="4320480" cy="2108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931" y="5392423"/>
            <a:ext cx="586389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0931" y="6005881"/>
            <a:ext cx="18886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35477" y="6005880"/>
            <a:ext cx="2032331" cy="43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03173" y="6005880"/>
            <a:ext cx="2032331" cy="43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4925"/>
            <a:ext cx="1094422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356992"/>
            <a:ext cx="385762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1916832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878" y="2444459"/>
            <a:ext cx="108416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879" y="3000044"/>
            <a:ext cx="60891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4879" y="3567203"/>
            <a:ext cx="49370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4879" y="4149945"/>
            <a:ext cx="49370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4879" y="4682380"/>
            <a:ext cx="49370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4879" y="5203241"/>
            <a:ext cx="49370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4879" y="5781975"/>
            <a:ext cx="63771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4879" y="6360710"/>
            <a:ext cx="63771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2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68246" cy="54686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980" y="1844824"/>
            <a:ext cx="43658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980" y="2377259"/>
            <a:ext cx="43658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913" y="2890772"/>
            <a:ext cx="4358927" cy="394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913" y="3434782"/>
            <a:ext cx="4358927" cy="394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6913" y="3978793"/>
            <a:ext cx="10551615" cy="394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3" y="4596251"/>
            <a:ext cx="9217024" cy="779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3" y="5533800"/>
            <a:ext cx="9217024" cy="1152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32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8478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5610"/>
            <a:ext cx="11630025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248" b="5322"/>
          <a:stretch/>
        </p:blipFill>
        <p:spPr>
          <a:xfrm>
            <a:off x="1067643" y="4026927"/>
            <a:ext cx="9852893" cy="27144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1912360"/>
            <a:ext cx="3083962" cy="225697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2504" y="193951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102" y="1988840"/>
            <a:ext cx="3429000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608587"/>
            <a:ext cx="10077450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1404235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0928"/>
            <a:ext cx="9448800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065437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23148"/>
            <a:ext cx="3581400" cy="233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5877272"/>
            <a:ext cx="10039350" cy="904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36685" y="271909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2026-01-15T09:47:43Z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